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2EFA91A-EACD-F247-EF9E-E04A7F237652}"/>
              </a:ext>
            </a:extLst>
          </p:cNvPr>
          <p:cNvSpPr/>
          <p:nvPr/>
        </p:nvSpPr>
        <p:spPr>
          <a:xfrm>
            <a:off x="240632" y="64970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B26FF4-2832-D536-C498-B8D47ADAC2E5}"/>
              </a:ext>
            </a:extLst>
          </p:cNvPr>
          <p:cNvSpPr/>
          <p:nvPr/>
        </p:nvSpPr>
        <p:spPr>
          <a:xfrm>
            <a:off x="1213150" y="410502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A2ECCC7-D29A-F9E2-0FC0-46AB96C7B43B}"/>
              </a:ext>
            </a:extLst>
          </p:cNvPr>
          <p:cNvSpPr/>
          <p:nvPr/>
        </p:nvSpPr>
        <p:spPr>
          <a:xfrm>
            <a:off x="3365623" y="410502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F2FE761-1B98-7EB6-0332-D541DB25BEBF}"/>
              </a:ext>
            </a:extLst>
          </p:cNvPr>
          <p:cNvSpPr/>
          <p:nvPr/>
        </p:nvSpPr>
        <p:spPr>
          <a:xfrm>
            <a:off x="5433872" y="410502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B6E08-18AE-6ED6-2D4F-7BE2D146BD69}"/>
              </a:ext>
            </a:extLst>
          </p:cNvPr>
          <p:cNvSpPr/>
          <p:nvPr/>
        </p:nvSpPr>
        <p:spPr>
          <a:xfrm>
            <a:off x="240632" y="530808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D540C48-E9F1-10A1-DEB1-D9E6A4A94F49}"/>
              </a:ext>
            </a:extLst>
          </p:cNvPr>
          <p:cNvSpPr/>
          <p:nvPr/>
        </p:nvSpPr>
        <p:spPr>
          <a:xfrm>
            <a:off x="1213150" y="876340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BE0059CF-2D02-67CE-3285-4EEBCCF27740}"/>
              </a:ext>
            </a:extLst>
          </p:cNvPr>
          <p:cNvSpPr/>
          <p:nvPr/>
        </p:nvSpPr>
        <p:spPr>
          <a:xfrm>
            <a:off x="3365623" y="876340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19BF8ECF-6953-958C-87E8-EE73F67A8A7A}"/>
              </a:ext>
            </a:extLst>
          </p:cNvPr>
          <p:cNvSpPr/>
          <p:nvPr/>
        </p:nvSpPr>
        <p:spPr>
          <a:xfrm>
            <a:off x="5518094" y="876340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sleigh with presents and a bag of gifts&#10;&#10;Description automatically generated">
            <a:extLst>
              <a:ext uri="{FF2B5EF4-FFF2-40B4-BE49-F238E27FC236}">
                <a16:creationId xmlns:a16="http://schemas.microsoft.com/office/drawing/2014/main" id="{2B9B9550-317B-C4CF-D487-9C656B6B3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92" y="914400"/>
            <a:ext cx="836185" cy="836185"/>
          </a:xfrm>
          <a:prstGeom prst="rect">
            <a:avLst/>
          </a:prstGeom>
        </p:spPr>
      </p:pic>
      <p:pic>
        <p:nvPicPr>
          <p:cNvPr id="8" name="Picture 7" descr="A colorful ornament with a black background&#10;&#10;Description automatically generated">
            <a:extLst>
              <a:ext uri="{FF2B5EF4-FFF2-40B4-BE49-F238E27FC236}">
                <a16:creationId xmlns:a16="http://schemas.microsoft.com/office/drawing/2014/main" id="{A0E1085D-5509-21C2-E225-3E3634DDF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073" y="2889953"/>
            <a:ext cx="890624" cy="890624"/>
          </a:xfrm>
          <a:prstGeom prst="rect">
            <a:avLst/>
          </a:prstGeom>
        </p:spPr>
      </p:pic>
      <p:pic>
        <p:nvPicPr>
          <p:cNvPr id="10" name="Picture 9" descr="A cartoon of a sock with candy cane&#10;&#10;Description automatically generated">
            <a:extLst>
              <a:ext uri="{FF2B5EF4-FFF2-40B4-BE49-F238E27FC236}">
                <a16:creationId xmlns:a16="http://schemas.microsoft.com/office/drawing/2014/main" id="{F9143522-46CD-FF4B-C843-BA8736529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345" y="1635675"/>
            <a:ext cx="836185" cy="836185"/>
          </a:xfrm>
          <a:prstGeom prst="rect">
            <a:avLst/>
          </a:prstGeom>
        </p:spPr>
      </p:pic>
      <p:pic>
        <p:nvPicPr>
          <p:cNvPr id="11" name="Picture 10" descr="A sleigh with presents and a bag of gifts&#10;&#10;Description automatically generated">
            <a:extLst>
              <a:ext uri="{FF2B5EF4-FFF2-40B4-BE49-F238E27FC236}">
                <a16:creationId xmlns:a16="http://schemas.microsoft.com/office/drawing/2014/main" id="{D966410E-137B-875D-92A1-C833452CC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506" y="4105027"/>
            <a:ext cx="779848" cy="779848"/>
          </a:xfrm>
          <a:prstGeom prst="rect">
            <a:avLst/>
          </a:prstGeom>
        </p:spPr>
      </p:pic>
      <p:pic>
        <p:nvPicPr>
          <p:cNvPr id="12" name="Picture 11" descr="A colorful ornament with a black background&#10;&#10;Description automatically generated">
            <a:extLst>
              <a:ext uri="{FF2B5EF4-FFF2-40B4-BE49-F238E27FC236}">
                <a16:creationId xmlns:a16="http://schemas.microsoft.com/office/drawing/2014/main" id="{781ABE2A-0A86-A850-7A50-E2693184C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167" y="4101014"/>
            <a:ext cx="779848" cy="779848"/>
          </a:xfrm>
          <a:prstGeom prst="rect">
            <a:avLst/>
          </a:prstGeom>
        </p:spPr>
      </p:pic>
      <p:pic>
        <p:nvPicPr>
          <p:cNvPr id="13" name="Picture 12" descr="A cartoon of a sock with candy cane&#10;&#10;Description automatically generated">
            <a:extLst>
              <a:ext uri="{FF2B5EF4-FFF2-40B4-BE49-F238E27FC236}">
                <a16:creationId xmlns:a16="http://schemas.microsoft.com/office/drawing/2014/main" id="{1DFD8F58-4BB9-F90D-203B-7D63B02006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02" y="4101015"/>
            <a:ext cx="779848" cy="779848"/>
          </a:xfrm>
          <a:prstGeom prst="rect">
            <a:avLst/>
          </a:prstGeom>
        </p:spPr>
      </p:pic>
      <p:pic>
        <p:nvPicPr>
          <p:cNvPr id="14" name="Picture 13" descr="A sleigh with presents and a bag of gifts&#10;&#10;Description automatically generated">
            <a:extLst>
              <a:ext uri="{FF2B5EF4-FFF2-40B4-BE49-F238E27FC236}">
                <a16:creationId xmlns:a16="http://schemas.microsoft.com/office/drawing/2014/main" id="{5659EE2F-14A1-0CCC-8308-04C6FA1D0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848" y="2971198"/>
            <a:ext cx="836185" cy="836185"/>
          </a:xfrm>
          <a:prstGeom prst="rect">
            <a:avLst/>
          </a:prstGeom>
        </p:spPr>
      </p:pic>
      <p:pic>
        <p:nvPicPr>
          <p:cNvPr id="15" name="Picture 14" descr="A sleigh with presents and a bag of gifts&#10;&#10;Description automatically generated">
            <a:extLst>
              <a:ext uri="{FF2B5EF4-FFF2-40B4-BE49-F238E27FC236}">
                <a16:creationId xmlns:a16="http://schemas.microsoft.com/office/drawing/2014/main" id="{15403A4C-426C-1BA7-2878-35670B1C2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323" y="956237"/>
            <a:ext cx="836185" cy="836185"/>
          </a:xfrm>
          <a:prstGeom prst="rect">
            <a:avLst/>
          </a:prstGeom>
        </p:spPr>
      </p:pic>
      <p:pic>
        <p:nvPicPr>
          <p:cNvPr id="16" name="Picture 15" descr="A cartoon of a sock with candy cane&#10;&#10;Description automatically generated">
            <a:extLst>
              <a:ext uri="{FF2B5EF4-FFF2-40B4-BE49-F238E27FC236}">
                <a16:creationId xmlns:a16="http://schemas.microsoft.com/office/drawing/2014/main" id="{70699B7A-B23B-6CA7-27A7-A123C2901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1246" y="914399"/>
            <a:ext cx="836185" cy="836185"/>
          </a:xfrm>
          <a:prstGeom prst="rect">
            <a:avLst/>
          </a:prstGeom>
        </p:spPr>
      </p:pic>
      <p:pic>
        <p:nvPicPr>
          <p:cNvPr id="17" name="Picture 16" descr="A cartoon of a sock with candy cane&#10;&#10;Description automatically generated">
            <a:extLst>
              <a:ext uri="{FF2B5EF4-FFF2-40B4-BE49-F238E27FC236}">
                <a16:creationId xmlns:a16="http://schemas.microsoft.com/office/drawing/2014/main" id="{26C5A273-B539-80FC-98B8-35934F8EB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3122" y="2199969"/>
            <a:ext cx="836185" cy="836185"/>
          </a:xfrm>
          <a:prstGeom prst="rect">
            <a:avLst/>
          </a:prstGeom>
        </p:spPr>
      </p:pic>
      <p:pic>
        <p:nvPicPr>
          <p:cNvPr id="18" name="Picture 17" descr="A cartoon of a sock with candy cane&#10;&#10;Description automatically generated">
            <a:extLst>
              <a:ext uri="{FF2B5EF4-FFF2-40B4-BE49-F238E27FC236}">
                <a16:creationId xmlns:a16="http://schemas.microsoft.com/office/drawing/2014/main" id="{5240A7B6-8410-A217-5386-1C674D52D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317" y="2944392"/>
            <a:ext cx="836185" cy="836185"/>
          </a:xfrm>
          <a:prstGeom prst="rect">
            <a:avLst/>
          </a:prstGeom>
        </p:spPr>
      </p:pic>
      <p:pic>
        <p:nvPicPr>
          <p:cNvPr id="19" name="Picture 18" descr="A cartoon of a sock with candy cane&#10;&#10;Description automatically generated">
            <a:extLst>
              <a:ext uri="{FF2B5EF4-FFF2-40B4-BE49-F238E27FC236}">
                <a16:creationId xmlns:a16="http://schemas.microsoft.com/office/drawing/2014/main" id="{58530426-8C3E-5650-BFE2-E72DBEEC3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200" y="2004513"/>
            <a:ext cx="836185" cy="836185"/>
          </a:xfrm>
          <a:prstGeom prst="rect">
            <a:avLst/>
          </a:prstGeom>
        </p:spPr>
      </p:pic>
      <p:pic>
        <p:nvPicPr>
          <p:cNvPr id="20" name="Picture 19" descr="A colorful ornament with a black background&#10;&#10;Description automatically generated">
            <a:extLst>
              <a:ext uri="{FF2B5EF4-FFF2-40B4-BE49-F238E27FC236}">
                <a16:creationId xmlns:a16="http://schemas.microsoft.com/office/drawing/2014/main" id="{354C5FAC-92CF-F369-0C0D-9D034F285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446" y="1846838"/>
            <a:ext cx="890624" cy="890624"/>
          </a:xfrm>
          <a:prstGeom prst="rect">
            <a:avLst/>
          </a:prstGeom>
        </p:spPr>
      </p:pic>
      <p:pic>
        <p:nvPicPr>
          <p:cNvPr id="23" name="Picture 22" descr="A colorful ornament with a black background&#10;&#10;Description automatically generated">
            <a:extLst>
              <a:ext uri="{FF2B5EF4-FFF2-40B4-BE49-F238E27FC236}">
                <a16:creationId xmlns:a16="http://schemas.microsoft.com/office/drawing/2014/main" id="{62ADF016-8836-F6A2-5A1A-2B94E0B42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228" y="2884191"/>
            <a:ext cx="890624" cy="890624"/>
          </a:xfrm>
          <a:prstGeom prst="rect">
            <a:avLst/>
          </a:prstGeom>
        </p:spPr>
      </p:pic>
      <p:pic>
        <p:nvPicPr>
          <p:cNvPr id="24" name="Picture 23" descr="A colorful ornament with a black background&#10;&#10;Description automatically generated">
            <a:extLst>
              <a:ext uri="{FF2B5EF4-FFF2-40B4-BE49-F238E27FC236}">
                <a16:creationId xmlns:a16="http://schemas.microsoft.com/office/drawing/2014/main" id="{595EA803-318E-9179-5A87-CA8180997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844" y="810706"/>
            <a:ext cx="890624" cy="890624"/>
          </a:xfrm>
          <a:prstGeom prst="rect">
            <a:avLst/>
          </a:prstGeom>
        </p:spPr>
      </p:pic>
      <p:pic>
        <p:nvPicPr>
          <p:cNvPr id="26" name="Picture 25" descr="A gingerbread person with a bow tie&#10;&#10;Description automatically generated">
            <a:extLst>
              <a:ext uri="{FF2B5EF4-FFF2-40B4-BE49-F238E27FC236}">
                <a16:creationId xmlns:a16="http://schemas.microsoft.com/office/drawing/2014/main" id="{4B427DDC-03C5-1DB4-0E5A-23806B7B2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99" y="8763406"/>
            <a:ext cx="774019" cy="774019"/>
          </a:xfrm>
          <a:prstGeom prst="rect">
            <a:avLst/>
          </a:prstGeom>
        </p:spPr>
      </p:pic>
      <p:pic>
        <p:nvPicPr>
          <p:cNvPr id="28" name="Picture 27" descr="A snow globe with a house and trees&#10;&#10;Description automatically generated">
            <a:extLst>
              <a:ext uri="{FF2B5EF4-FFF2-40B4-BE49-F238E27FC236}">
                <a16:creationId xmlns:a16="http://schemas.microsoft.com/office/drawing/2014/main" id="{5461DBE5-D845-1CF6-3D57-65FCE227CA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5476" y="8744451"/>
            <a:ext cx="792974" cy="792974"/>
          </a:xfrm>
          <a:prstGeom prst="rect">
            <a:avLst/>
          </a:prstGeom>
        </p:spPr>
      </p:pic>
      <p:pic>
        <p:nvPicPr>
          <p:cNvPr id="30" name="Picture 29" descr="A group of candles with candles and cherries&#10;&#10;Description automatically generated">
            <a:extLst>
              <a:ext uri="{FF2B5EF4-FFF2-40B4-BE49-F238E27FC236}">
                <a16:creationId xmlns:a16="http://schemas.microsoft.com/office/drawing/2014/main" id="{3E8E29CB-46B9-CAD5-76F4-97A1244C3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2426" y="8763406"/>
            <a:ext cx="774019" cy="774019"/>
          </a:xfrm>
          <a:prstGeom prst="rect">
            <a:avLst/>
          </a:prstGeom>
        </p:spPr>
      </p:pic>
      <p:pic>
        <p:nvPicPr>
          <p:cNvPr id="31" name="Picture 30" descr="A gingerbread person with a bow tie&#10;&#10;Description automatically generated">
            <a:extLst>
              <a:ext uri="{FF2B5EF4-FFF2-40B4-BE49-F238E27FC236}">
                <a16:creationId xmlns:a16="http://schemas.microsoft.com/office/drawing/2014/main" id="{80DF7193-C08D-4488-E1A1-28922C5AA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028" y="5596150"/>
            <a:ext cx="972618" cy="972618"/>
          </a:xfrm>
          <a:prstGeom prst="rect">
            <a:avLst/>
          </a:prstGeom>
        </p:spPr>
      </p:pic>
      <p:pic>
        <p:nvPicPr>
          <p:cNvPr id="32" name="Picture 31" descr="A snow globe with a house and trees&#10;&#10;Description automatically generated">
            <a:extLst>
              <a:ext uri="{FF2B5EF4-FFF2-40B4-BE49-F238E27FC236}">
                <a16:creationId xmlns:a16="http://schemas.microsoft.com/office/drawing/2014/main" id="{4B71B96C-B8CF-3361-9493-506E479988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7033" y="5480770"/>
            <a:ext cx="972618" cy="972618"/>
          </a:xfrm>
          <a:prstGeom prst="rect">
            <a:avLst/>
          </a:prstGeom>
        </p:spPr>
      </p:pic>
      <p:pic>
        <p:nvPicPr>
          <p:cNvPr id="33" name="Picture 32" descr="A group of candles with candles and cherries&#10;&#10;Description automatically generated">
            <a:extLst>
              <a:ext uri="{FF2B5EF4-FFF2-40B4-BE49-F238E27FC236}">
                <a16:creationId xmlns:a16="http://schemas.microsoft.com/office/drawing/2014/main" id="{5485A27A-B5D8-91C2-86AD-C84B83959A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2180" y="6544494"/>
            <a:ext cx="947855" cy="947855"/>
          </a:xfrm>
          <a:prstGeom prst="rect">
            <a:avLst/>
          </a:prstGeom>
        </p:spPr>
      </p:pic>
      <p:pic>
        <p:nvPicPr>
          <p:cNvPr id="34" name="Picture 33" descr="A gingerbread person with a bow tie&#10;&#10;Description automatically generated">
            <a:extLst>
              <a:ext uri="{FF2B5EF4-FFF2-40B4-BE49-F238E27FC236}">
                <a16:creationId xmlns:a16="http://schemas.microsoft.com/office/drawing/2014/main" id="{1FF1BC62-57FA-9834-A0DE-4D4F0D97F6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6445" y="5571876"/>
            <a:ext cx="972618" cy="972618"/>
          </a:xfrm>
          <a:prstGeom prst="rect">
            <a:avLst/>
          </a:prstGeom>
        </p:spPr>
      </p:pic>
      <p:pic>
        <p:nvPicPr>
          <p:cNvPr id="35" name="Picture 34" descr="A gingerbread person with a bow tie&#10;&#10;Description automatically generated">
            <a:extLst>
              <a:ext uri="{FF2B5EF4-FFF2-40B4-BE49-F238E27FC236}">
                <a16:creationId xmlns:a16="http://schemas.microsoft.com/office/drawing/2014/main" id="{B7F3BC43-822D-8EE9-0754-25DEF4D85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6445" y="7536423"/>
            <a:ext cx="972618" cy="972618"/>
          </a:xfrm>
          <a:prstGeom prst="rect">
            <a:avLst/>
          </a:prstGeom>
        </p:spPr>
      </p:pic>
      <p:pic>
        <p:nvPicPr>
          <p:cNvPr id="36" name="Picture 35" descr="A gingerbread person with a bow tie&#10;&#10;Description automatically generated">
            <a:extLst>
              <a:ext uri="{FF2B5EF4-FFF2-40B4-BE49-F238E27FC236}">
                <a16:creationId xmlns:a16="http://schemas.microsoft.com/office/drawing/2014/main" id="{9D5DCC55-D2FF-22CD-17C1-8DE5816A61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999" y="7536423"/>
            <a:ext cx="972618" cy="972618"/>
          </a:xfrm>
          <a:prstGeom prst="rect">
            <a:avLst/>
          </a:prstGeom>
        </p:spPr>
      </p:pic>
      <p:pic>
        <p:nvPicPr>
          <p:cNvPr id="37" name="Picture 36" descr="A gingerbread person with a bow tie&#10;&#10;Description automatically generated">
            <a:extLst>
              <a:ext uri="{FF2B5EF4-FFF2-40B4-BE49-F238E27FC236}">
                <a16:creationId xmlns:a16="http://schemas.microsoft.com/office/drawing/2014/main" id="{57608189-8034-C77C-8653-6CB248EC0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2691" y="7572853"/>
            <a:ext cx="972618" cy="972618"/>
          </a:xfrm>
          <a:prstGeom prst="rect">
            <a:avLst/>
          </a:prstGeom>
        </p:spPr>
      </p:pic>
      <p:pic>
        <p:nvPicPr>
          <p:cNvPr id="38" name="Picture 37" descr="A snow globe with a house and trees&#10;&#10;Description automatically generated">
            <a:extLst>
              <a:ext uri="{FF2B5EF4-FFF2-40B4-BE49-F238E27FC236}">
                <a16:creationId xmlns:a16="http://schemas.microsoft.com/office/drawing/2014/main" id="{6904E5A4-F6A2-7F50-565F-B03546EDB1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706" y="6505208"/>
            <a:ext cx="972618" cy="972618"/>
          </a:xfrm>
          <a:prstGeom prst="rect">
            <a:avLst/>
          </a:prstGeom>
        </p:spPr>
      </p:pic>
      <p:pic>
        <p:nvPicPr>
          <p:cNvPr id="39" name="Picture 38" descr="A snow globe with a house and trees&#10;&#10;Description automatically generated">
            <a:extLst>
              <a:ext uri="{FF2B5EF4-FFF2-40B4-BE49-F238E27FC236}">
                <a16:creationId xmlns:a16="http://schemas.microsoft.com/office/drawing/2014/main" id="{60731724-DEC2-AF90-92B5-BA84D58067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2127" y="5556785"/>
            <a:ext cx="972618" cy="972618"/>
          </a:xfrm>
          <a:prstGeom prst="rect">
            <a:avLst/>
          </a:prstGeom>
        </p:spPr>
      </p:pic>
      <p:pic>
        <p:nvPicPr>
          <p:cNvPr id="40" name="Picture 39" descr="A snow globe with a house and trees&#10;&#10;Description automatically generated">
            <a:extLst>
              <a:ext uri="{FF2B5EF4-FFF2-40B4-BE49-F238E27FC236}">
                <a16:creationId xmlns:a16="http://schemas.microsoft.com/office/drawing/2014/main" id="{9E54104D-6709-3043-53C0-8EF6B811E9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5070" y="7534161"/>
            <a:ext cx="972618" cy="972618"/>
          </a:xfrm>
          <a:prstGeom prst="rect">
            <a:avLst/>
          </a:prstGeom>
        </p:spPr>
      </p:pic>
      <p:pic>
        <p:nvPicPr>
          <p:cNvPr id="41" name="Picture 40" descr="A snow globe with a house and trees&#10;&#10;Description automatically generated">
            <a:extLst>
              <a:ext uri="{FF2B5EF4-FFF2-40B4-BE49-F238E27FC236}">
                <a16:creationId xmlns:a16="http://schemas.microsoft.com/office/drawing/2014/main" id="{2DCBDBD6-92EE-3BDC-4339-FF22045C78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2677" y="7534161"/>
            <a:ext cx="972618" cy="972618"/>
          </a:xfrm>
          <a:prstGeom prst="rect">
            <a:avLst/>
          </a:prstGeom>
        </p:spPr>
      </p:pic>
      <p:pic>
        <p:nvPicPr>
          <p:cNvPr id="42" name="Picture 41" descr="A group of candles with candles and cherries&#10;&#10;Description automatically generated">
            <a:extLst>
              <a:ext uri="{FF2B5EF4-FFF2-40B4-BE49-F238E27FC236}">
                <a16:creationId xmlns:a16="http://schemas.microsoft.com/office/drawing/2014/main" id="{AE6D9FCC-6F3A-EA4F-2D17-81CE2CAB72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1621" y="5452895"/>
            <a:ext cx="947855" cy="947855"/>
          </a:xfrm>
          <a:prstGeom prst="rect">
            <a:avLst/>
          </a:prstGeom>
        </p:spPr>
      </p:pic>
      <p:pic>
        <p:nvPicPr>
          <p:cNvPr id="43" name="Picture 42" descr="A group of candles with candles and cherries&#10;&#10;Description automatically generated">
            <a:extLst>
              <a:ext uri="{FF2B5EF4-FFF2-40B4-BE49-F238E27FC236}">
                <a16:creationId xmlns:a16="http://schemas.microsoft.com/office/drawing/2014/main" id="{35C25305-3FF7-92FD-84EA-9E9EA1182D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5582" y="6529971"/>
            <a:ext cx="947855" cy="947855"/>
          </a:xfrm>
          <a:prstGeom prst="rect">
            <a:avLst/>
          </a:prstGeom>
        </p:spPr>
      </p:pic>
      <p:sp>
        <p:nvSpPr>
          <p:cNvPr id="3" name="Snip Single Corner of Rectangle 2">
            <a:extLst>
              <a:ext uri="{FF2B5EF4-FFF2-40B4-BE49-F238E27FC236}">
                <a16:creationId xmlns:a16="http://schemas.microsoft.com/office/drawing/2014/main" id="{08FFE311-499E-06B8-312F-527994A98D02}"/>
              </a:ext>
            </a:extLst>
          </p:cNvPr>
          <p:cNvSpPr/>
          <p:nvPr/>
        </p:nvSpPr>
        <p:spPr>
          <a:xfrm>
            <a:off x="-1" y="235244"/>
            <a:ext cx="2351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Counting to 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33C47E-8A34-8E46-09F6-8C2EB3EAD16D}"/>
              </a:ext>
            </a:extLst>
          </p:cNvPr>
          <p:cNvSpPr txBox="1"/>
          <p:nvPr/>
        </p:nvSpPr>
        <p:spPr>
          <a:xfrm>
            <a:off x="2351000" y="213295"/>
            <a:ext cx="4050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 how many of each image you see and write the amount in the boxes below.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22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2023-12-01T10:44:07Z</dcterms:modified>
</cp:coreProperties>
</file>